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44ADD58-4358-4407-8008-20E248D2BF2C}" type="datetimeFigureOut">
              <a:rPr lang="fr-FR" smtClean="0"/>
              <a:pPr/>
              <a:t>10/02/2012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546BD38-9D22-44F2-9205-2AE9D4EC18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BFB4B30-EC65-45E1-B523-1A976AA24428}" type="datetimeFigureOut">
              <a:rPr lang="fr-FR" smtClean="0"/>
              <a:pPr/>
              <a:t>10/02/2012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958C2C0-5A7F-47A6-A385-0025FA8AFF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C2C0-5A7F-47A6-A385-0025FA8AFF0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C2C0-5A7F-47A6-A385-0025FA8AFF0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C2C0-5A7F-47A6-A385-0025FA8AFF0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C2C0-5A7F-47A6-A385-0025FA8AFF0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C2C0-5A7F-47A6-A385-0025FA8AFF0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C2C0-5A7F-47A6-A385-0025FA8AFF0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C2C0-5A7F-47A6-A385-0025FA8AFF0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C2C0-5A7F-47A6-A385-0025FA8AFF0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C2C0-5A7F-47A6-A385-0025FA8AFF0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C2C0-5A7F-47A6-A385-0025FA8AFF0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C2C0-5A7F-47A6-A385-0025FA8AFF0F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B20-46F0-4A19-A178-B7381C917083}" type="datetime1">
              <a:rPr lang="fr-FR" smtClean="0"/>
              <a:pPr/>
              <a:t>10/02/2012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29C2-4B5D-46F1-BD24-3F008D2E7327}" type="datetime1">
              <a:rPr lang="fr-FR" smtClean="0"/>
              <a:pPr/>
              <a:t>10/02/2012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EF0A-4548-4518-B107-F492B92F1B19}" type="datetime1">
              <a:rPr lang="fr-FR" smtClean="0"/>
              <a:pPr/>
              <a:t>10/02/2012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C537-CB77-4CEF-98A6-4080708B27AB}" type="datetime1">
              <a:rPr lang="fr-FR" smtClean="0"/>
              <a:pPr/>
              <a:t>10/02/2012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DEAA-D557-4230-A3E5-EDD2009FA943}" type="datetime1">
              <a:rPr lang="fr-FR" smtClean="0"/>
              <a:pPr/>
              <a:t>10/02/2012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481F-A686-4241-8E59-59A105FED4DD}" type="datetime1">
              <a:rPr lang="fr-FR" smtClean="0"/>
              <a:pPr/>
              <a:t>10/02/2012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0FE4-9573-4297-9E9B-2737B6F69300}" type="datetime1">
              <a:rPr lang="fr-FR" smtClean="0"/>
              <a:pPr/>
              <a:t>10/02/2012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7A51-1D45-412F-9810-544CBDAF0525}" type="datetime1">
              <a:rPr lang="fr-FR" smtClean="0"/>
              <a:pPr/>
              <a:t>10/02/2012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333D-7948-44E3-9FA2-321D16831B69}" type="datetime1">
              <a:rPr lang="fr-FR" smtClean="0"/>
              <a:pPr/>
              <a:t>10/02/2012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7289-3C95-4660-A8DF-E61B892A2C0A}" type="datetime1">
              <a:rPr lang="fr-FR" smtClean="0"/>
              <a:pPr/>
              <a:t>10/02/2012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F770-E252-4A9F-A0F3-9CB753BF4A11}" type="datetime1">
              <a:rPr lang="fr-FR" smtClean="0"/>
              <a:pPr/>
              <a:t>10/02/2012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A301-B191-442E-A957-6B0A628D7A1B}" type="datetime1">
              <a:rPr lang="fr-FR" smtClean="0"/>
              <a:pPr/>
              <a:t>10/02/2012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5" name="Image 4" descr="ali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1720" y="3356993"/>
            <a:ext cx="5040560" cy="289958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8640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468560" y="836712"/>
            <a:ext cx="100811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Résultats sportifs </a:t>
            </a:r>
            <a:endParaRPr lang="fr-FR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COMA Aviron</a:t>
            </a:r>
          </a:p>
          <a:p>
            <a:pPr algn="ctr"/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Saison 2010/2011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95536" y="134076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Le COMA Aviron pour la saison 2010 / 2011, c’est :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95536" y="213285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Champion des critériums séniors en 4x SH (8</a:t>
            </a:r>
            <a:r>
              <a:rPr lang="fr-FR" b="1" baseline="30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titre &amp; 14</a:t>
            </a:r>
            <a:r>
              <a:rPr lang="fr-FR" b="1" baseline="30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finale en 10 ans!)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95536" y="177281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bateaux finalistes aux championnats de France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5536" y="24928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 champion des critériums séniors en 2x SF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95536" y="285293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 champion de France en 4x SH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95536" y="321297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Médaille de Bronze aux championnats de France en 1x SHPL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7544" y="37170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Classement national des clubs :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7056" y="413978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Classement féminin : 44</a:t>
            </a:r>
            <a:r>
              <a:rPr lang="fr-FR" baseline="30000" dirty="0" smtClean="0"/>
              <a:t>ème</a:t>
            </a:r>
            <a:r>
              <a:rPr lang="fr-FR" dirty="0" smtClean="0"/>
              <a:t> avec 33 points </a:t>
            </a:r>
            <a:r>
              <a:rPr lang="fr-FR" i="1" u="sng" dirty="0" smtClean="0"/>
              <a:t>soit 5</a:t>
            </a:r>
            <a:r>
              <a:rPr lang="fr-FR" i="1" u="sng" baseline="30000" dirty="0" smtClean="0"/>
              <a:t>ème</a:t>
            </a:r>
            <a:r>
              <a:rPr lang="fr-FR" i="1" u="sng" dirty="0" smtClean="0"/>
              <a:t> club féminin d’Ile-de-France</a:t>
            </a:r>
            <a:endParaRPr lang="fr-FR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611560" y="44998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Classement masculin : 18</a:t>
            </a:r>
            <a:r>
              <a:rPr lang="fr-FR" baseline="30000" dirty="0" smtClean="0"/>
              <a:t>ème</a:t>
            </a:r>
            <a:r>
              <a:rPr lang="fr-FR" dirty="0" smtClean="0"/>
              <a:t> avec 101 points </a:t>
            </a:r>
            <a:r>
              <a:rPr lang="fr-FR" i="1" u="sng" dirty="0" smtClean="0"/>
              <a:t>soit 1</a:t>
            </a:r>
            <a:r>
              <a:rPr lang="fr-FR" i="1" u="sng" baseline="30000" dirty="0" smtClean="0"/>
              <a:t>er</a:t>
            </a:r>
            <a:r>
              <a:rPr lang="fr-FR" i="1" u="sng" dirty="0" smtClean="0"/>
              <a:t> club masculin d’Ile-de-France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11560" y="5097958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Classement général </a:t>
            </a:r>
            <a:r>
              <a:rPr lang="fr-FR" dirty="0" smtClean="0"/>
              <a:t>: 36</a:t>
            </a:r>
            <a:r>
              <a:rPr lang="fr-FR" baseline="30000" dirty="0" smtClean="0"/>
              <a:t>ème</a:t>
            </a:r>
            <a:r>
              <a:rPr lang="fr-FR" dirty="0" smtClean="0"/>
              <a:t> club français avec 168 points </a:t>
            </a:r>
          </a:p>
          <a:p>
            <a:endParaRPr lang="fr-FR" i="1" u="sng" dirty="0" smtClean="0"/>
          </a:p>
          <a:p>
            <a:r>
              <a:rPr lang="fr-FR" i="1" u="sng" smtClean="0"/>
              <a:t>Soit 16</a:t>
            </a:r>
            <a:r>
              <a:rPr lang="fr-FR" i="1" u="sng" baseline="30000" smtClean="0"/>
              <a:t>ème</a:t>
            </a:r>
            <a:r>
              <a:rPr lang="fr-FR" i="1" u="sng" smtClean="0"/>
              <a:t> </a:t>
            </a:r>
            <a:r>
              <a:rPr lang="fr-FR" i="1" u="sng" dirty="0" smtClean="0"/>
              <a:t>de la 2</a:t>
            </a:r>
            <a:r>
              <a:rPr lang="fr-FR" i="1" u="sng" baseline="30000" dirty="0" smtClean="0"/>
              <a:t>ème</a:t>
            </a:r>
            <a:r>
              <a:rPr lang="fr-FR" i="1" u="sng" dirty="0" smtClean="0"/>
              <a:t> division et 6</a:t>
            </a:r>
            <a:r>
              <a:rPr lang="fr-FR" i="1" u="sng" baseline="30000" dirty="0" smtClean="0"/>
              <a:t>ème</a:t>
            </a:r>
            <a:r>
              <a:rPr lang="fr-FR" i="1" u="sng" dirty="0" smtClean="0"/>
              <a:t> club  d’Ile-de-France</a:t>
            </a:r>
          </a:p>
          <a:p>
            <a:endParaRPr lang="fr-FR" i="1" u="sng" dirty="0" smtClean="0"/>
          </a:p>
          <a:p>
            <a:r>
              <a:rPr lang="fr-FR" i="1" dirty="0" smtClean="0"/>
              <a:t>(En 2010, le club se classait 50</a:t>
            </a:r>
            <a:r>
              <a:rPr lang="fr-FR" i="1" baseline="30000" dirty="0" smtClean="0"/>
              <a:t>ème</a:t>
            </a:r>
            <a:r>
              <a:rPr lang="fr-FR" i="1" dirty="0" smtClean="0"/>
              <a:t> avec 111 points.)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899592" y="1052736"/>
            <a:ext cx="7213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Merci de votre attention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5" y="2602647"/>
            <a:ext cx="720079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Bonne saison </a:t>
            </a:r>
          </a:p>
          <a:p>
            <a:pPr algn="ctr"/>
            <a:r>
              <a:rPr lang="fr-FR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2011/2012 !</a:t>
            </a:r>
            <a:endParaRPr lang="fr-FR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 6" descr="2010_0623ST-DIDIER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ensées 7"/>
          <p:cNvSpPr/>
          <p:nvPr/>
        </p:nvSpPr>
        <p:spPr>
          <a:xfrm>
            <a:off x="3923928" y="0"/>
            <a:ext cx="3744416" cy="223224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283968" y="33265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/>
              <a:t>Eh,Ginou</a:t>
            </a:r>
            <a:r>
              <a:rPr lang="fr-FR" sz="3200" dirty="0" smtClean="0"/>
              <a:t>!</a:t>
            </a:r>
          </a:p>
          <a:p>
            <a:pPr algn="ctr"/>
            <a:r>
              <a:rPr lang="fr-FR" sz="3200" dirty="0" smtClean="0"/>
              <a:t>En 2012…</a:t>
            </a:r>
          </a:p>
          <a:p>
            <a:pPr algn="ctr"/>
            <a:r>
              <a:rPr lang="fr-FR" sz="3200" dirty="0" smtClean="0"/>
              <a:t>On remet ça?</a:t>
            </a:r>
            <a:endParaRPr lang="fr-FR" sz="3200" dirty="0"/>
          </a:p>
        </p:txBody>
      </p:sp>
      <p:pic>
        <p:nvPicPr>
          <p:cNvPr id="11" name="Image 10" descr="IMG_1235a.jpg"/>
          <p:cNvPicPr>
            <a:picLocks noChangeAspect="1"/>
          </p:cNvPicPr>
          <p:nvPr/>
        </p:nvPicPr>
        <p:blipFill>
          <a:blip r:embed="rId4" cstate="print"/>
          <a:srcRect l="22438" t="31100" r="19288" b="388"/>
          <a:stretch>
            <a:fillRect/>
          </a:stretch>
        </p:blipFill>
        <p:spPr>
          <a:xfrm>
            <a:off x="0" y="-221066"/>
            <a:ext cx="9144000" cy="7166919"/>
          </a:xfrm>
          <a:prstGeom prst="rect">
            <a:avLst/>
          </a:prstGeom>
        </p:spPr>
      </p:pic>
      <p:sp>
        <p:nvSpPr>
          <p:cNvPr id="12" name="Pensées 11"/>
          <p:cNvSpPr/>
          <p:nvPr/>
        </p:nvSpPr>
        <p:spPr>
          <a:xfrm>
            <a:off x="0" y="0"/>
            <a:ext cx="4211960" cy="1656184"/>
          </a:xfrm>
          <a:prstGeom prst="cloudCallout">
            <a:avLst>
              <a:gd name="adj1" fmla="val 14162"/>
              <a:gd name="adj2" fmla="val 9049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39552" y="18864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Allez! On y va!</a:t>
            </a:r>
          </a:p>
          <a:p>
            <a:pPr algn="ctr"/>
            <a:r>
              <a:rPr lang="fr-FR" sz="2400" dirty="0" smtClean="0"/>
              <a:t>Mais, cette année, je garde mon costume!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8" grpId="1" animBg="1"/>
      <p:bldP spid="9" grpId="0"/>
      <p:bldP spid="9" grpId="1"/>
      <p:bldP spid="12" grpId="0" animBg="1"/>
      <p:bldP spid="12" grpId="1" animBg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95536" y="155679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solidFill>
                  <a:schemeClr val="tx2">
                    <a:lumMod val="50000"/>
                  </a:schemeClr>
                </a:solidFill>
              </a:rPr>
              <a:t>La saison d’aviron 2010/2011 en quelques chiffres 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5536" y="404745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10.000 </a:t>
            </a:r>
            <a:r>
              <a:rPr lang="fr-FR" dirty="0" smtClean="0"/>
              <a:t>Km de déplacement en camion avec la remorque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536" y="440749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15 </a:t>
            </a:r>
            <a:r>
              <a:rPr lang="fr-FR" dirty="0" smtClean="0"/>
              <a:t>Nuits d’hôtel &amp; camping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536" y="3050376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r>
              <a:rPr lang="fr-FR" dirty="0" smtClean="0"/>
              <a:t> manifestations, stages &amp; régates (Rouen, Nantes, Caen, </a:t>
            </a:r>
            <a:r>
              <a:rPr lang="fr-FR" dirty="0" err="1" smtClean="0"/>
              <a:t>Aiguebelette</a:t>
            </a:r>
            <a:r>
              <a:rPr lang="fr-FR" dirty="0" smtClean="0"/>
              <a:t>, Gérardmer, Gand, Mâcon, Brive, Vichy,…)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95536" y="368741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r>
              <a:rPr lang="fr-FR" dirty="0" smtClean="0"/>
              <a:t> week-ends de compétition dans 15 villes de France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95536" y="260729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dirty="0" smtClean="0"/>
              <a:t> semaines de stages (Mâcon, Moisson &amp; Nantes)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95536" y="22048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32</a:t>
            </a:r>
            <a:r>
              <a:rPr lang="fr-FR" dirty="0" smtClean="0"/>
              <a:t> rameuses &amp; rameurs engagés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1"/>
      <p:bldP spid="13" grpId="1"/>
      <p:bldP spid="14" grpId="1"/>
      <p:bldP spid="17" grpId="1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95536" y="141277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solidFill>
                  <a:schemeClr val="tx2">
                    <a:lumMod val="50000"/>
                  </a:schemeClr>
                </a:solidFill>
              </a:rPr>
              <a:t>Calendrier des régates nationales de la saison 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5536" y="42930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- 1</a:t>
            </a:r>
            <a:r>
              <a:rPr lang="fr-FR" baseline="30000" dirty="0" smtClean="0"/>
              <a:t>er</a:t>
            </a:r>
            <a:r>
              <a:rPr lang="fr-FR" dirty="0" smtClean="0"/>
              <a:t> au 3 Juillet 2011 – Vichy (03) : Championnats de France cadets (1500m) &amp; juniors bateaux longs (2000m)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536" y="328498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- 3 au 5 juin 2011 – Brive la Gaillarde (19) : Championnats de France bateaux longs Seniors (2000m)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95536" y="39237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24 au 26 juin 2011 – Mâcon (71) : Championnats de France Minimes Critérium (1000m)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95536" y="270892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- 30 Avril &amp; 1</a:t>
            </a:r>
            <a:r>
              <a:rPr lang="fr-FR" baseline="30000" dirty="0" smtClean="0"/>
              <a:t>er</a:t>
            </a:r>
            <a:r>
              <a:rPr lang="fr-FR" dirty="0" smtClean="0"/>
              <a:t> Mai 2011 – Gérardmer (88) : Coupe de France MAIF cadets, juniors &amp; seniors (1500m)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95536" y="20608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15 au 17 Avril 2011 à </a:t>
            </a:r>
            <a:r>
              <a:rPr lang="fr-FR" dirty="0" err="1" smtClean="0"/>
              <a:t>Aiguebelette</a:t>
            </a:r>
            <a:r>
              <a:rPr lang="fr-FR" dirty="0" smtClean="0"/>
              <a:t> (73): Championnats de France bateaux courts Juniors/Seniors (2000m)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3528" y="112474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au 17 Avril 2011 à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Aiguebelette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(73): </a:t>
            </a: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Championnats de France bateaux courts Juniors/Seniors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5536" y="205155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Les équipages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242088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1x SFPL : Marianne PIOT 				4</a:t>
            </a:r>
            <a:r>
              <a:rPr lang="fr-FR" baseline="30000" dirty="0" smtClean="0"/>
              <a:t>ème</a:t>
            </a:r>
            <a:r>
              <a:rPr lang="fr-FR" dirty="0" smtClean="0"/>
              <a:t> de la finale D Soit 22</a:t>
            </a:r>
            <a:r>
              <a:rPr lang="fr-FR" baseline="30000" dirty="0" smtClean="0"/>
              <a:t>ème</a:t>
            </a:r>
            <a:endParaRPr lang="fr-FR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395536" y="277163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1x SHPL : Stéphane ALLAIN 				29</a:t>
            </a:r>
            <a:r>
              <a:rPr lang="fr-FR" baseline="30000" dirty="0" smtClean="0"/>
              <a:t>ème</a:t>
            </a:r>
            <a:r>
              <a:rPr lang="fr-FR" dirty="0" smtClean="0"/>
              <a:t> du contre la montre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536" y="313167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1x SHPL : Corentin ROY 				1</a:t>
            </a:r>
            <a:r>
              <a:rPr lang="fr-FR" baseline="30000" dirty="0" smtClean="0"/>
              <a:t>er</a:t>
            </a:r>
            <a:r>
              <a:rPr lang="fr-FR" dirty="0" smtClean="0"/>
              <a:t> de la finale D soit 19</a:t>
            </a:r>
            <a:r>
              <a:rPr lang="fr-FR" baseline="30000" dirty="0" smtClean="0"/>
              <a:t>ème</a:t>
            </a:r>
            <a:endParaRPr lang="fr-FR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395536" y="349171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1x SHPL : Rémi DI GIROLAMO		            </a:t>
            </a:r>
            <a:r>
              <a:rPr lang="fr-FR" b="1" dirty="0" smtClean="0"/>
              <a:t>3</a:t>
            </a:r>
            <a:r>
              <a:rPr lang="fr-FR" b="1" baseline="30000" dirty="0" smtClean="0"/>
              <a:t>ème</a:t>
            </a:r>
            <a:r>
              <a:rPr lang="fr-FR" b="1" dirty="0" smtClean="0"/>
              <a:t> de la finale A – Médaille de Bronze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95536" y="385175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1x SH : Ronan MATHIEU		            	             	6</a:t>
            </a:r>
            <a:r>
              <a:rPr lang="fr-FR" baseline="30000" dirty="0" smtClean="0"/>
              <a:t>ème</a:t>
            </a:r>
            <a:r>
              <a:rPr lang="fr-FR" dirty="0" smtClean="0"/>
              <a:t> de la finale B soit 12</a:t>
            </a:r>
            <a:r>
              <a:rPr lang="fr-FR" baseline="30000" dirty="0" smtClean="0"/>
              <a:t>ème</a:t>
            </a:r>
            <a:endParaRPr lang="fr-FR" dirty="0" smtClean="0"/>
          </a:p>
        </p:txBody>
      </p:sp>
      <p:pic>
        <p:nvPicPr>
          <p:cNvPr id="14" name="Image 13" descr="IMG_237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234604"/>
            <a:ext cx="9428744" cy="62907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3528" y="124959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avril &amp; 1</a:t>
            </a:r>
            <a:r>
              <a:rPr lang="fr-FR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 2011 – Gérardmer (88) : </a:t>
            </a: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Coupe de France MAIF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5536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rameuses argenteuillaises présentes dans les équipages d’Ile-de-France (LIFA):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26996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4x CF n°1 : avec Alexandra TURCHI			4</a:t>
            </a:r>
            <a:r>
              <a:rPr lang="fr-FR" baseline="30000" dirty="0" smtClean="0"/>
              <a:t>ème</a:t>
            </a:r>
            <a:r>
              <a:rPr lang="fr-FR" dirty="0" smtClean="0"/>
              <a:t>  de la finale 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5536" y="305966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4x CF n°2 : avec Laure HAVAS				3</a:t>
            </a:r>
            <a:r>
              <a:rPr lang="fr-FR" baseline="30000" dirty="0" smtClean="0"/>
              <a:t>ème</a:t>
            </a:r>
            <a:r>
              <a:rPr lang="fr-FR" dirty="0" smtClean="0"/>
              <a:t>  de la finale B, soit 9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3528" y="112474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7&amp;8 mai 2011 – Gand (Belgique) : </a:t>
            </a: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Régates internationales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154336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 club a aussi participé aux régates internationales de Gand en Belgique avec la participation de nombreux clubs anglais , hollandais et allemands.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L’équipe de France « </a:t>
            </a:r>
            <a:r>
              <a:rPr lang="fr-FR" sz="2400" b="1" dirty="0" smtClean="0">
                <a:ea typeface="Times New Roman" pitchFamily="18" charset="0"/>
                <a:cs typeface="Times New Roman" pitchFamily="18" charset="0"/>
              </a:rPr>
              <a:t>Jeunes Talents »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était présente et comptait dans ses rangs un rameur du club : Fabien MAGRI-KERGOLOT.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Lors de cette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régate internationale, 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 club s’est illustré en montant sur de nombreux podiums,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notamment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400" b="1" dirty="0" smtClean="0">
                <a:ea typeface="Times New Roman" pitchFamily="18" charset="0"/>
                <a:cs typeface="Times New Roman" pitchFamily="18" charset="0"/>
              </a:rPr>
              <a:t>	- skiff minime  et quatre de couple minime féminin;</a:t>
            </a:r>
            <a:endParaRPr lang="fr-FR" sz="2400" b="1" dirty="0" smtClean="0"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400" b="1" dirty="0" smtClean="0">
                <a:ea typeface="Times New Roman" pitchFamily="18" charset="0"/>
              </a:rPr>
              <a:t>	- skiff cadette.</a:t>
            </a:r>
            <a:r>
              <a:rPr lang="fr-FR" sz="2400" dirty="0" smtClean="0"/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- quatre de couple et double scull senior.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3528" y="112474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au 5 juin 2011 – Brive la Gaillarde (19) : </a:t>
            </a: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Championnats de France bateaux longs Seniors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5536" y="205155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Les équipages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242088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2x SF : Marianne PIOT &amp; Sabine BEIGNON		2</a:t>
            </a:r>
            <a:r>
              <a:rPr lang="fr-FR" baseline="30000" dirty="0" smtClean="0"/>
              <a:t>ème</a:t>
            </a:r>
            <a:r>
              <a:rPr lang="fr-FR" dirty="0" smtClean="0"/>
              <a:t> de la finale B, soit 8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5536" y="285293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4x SH : O.EK, R.HINDRE, J.BEIGNON &amp; B.DEBLOCK		5ème de la finale 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536" y="322226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4x SH : S.ALLAIN, R.MATHIEU, C.ROY &amp; R.DI GIROLAMO	</a:t>
            </a:r>
            <a:r>
              <a:rPr lang="fr-FR" b="1" dirty="0" smtClean="0"/>
              <a:t>2ème de la finale A 							Médaille d’Argent</a:t>
            </a:r>
          </a:p>
        </p:txBody>
      </p:sp>
      <p:pic>
        <p:nvPicPr>
          <p:cNvPr id="16" name="Image 15" descr="_MG_766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8891" y="260648"/>
            <a:ext cx="9212891" cy="6146726"/>
          </a:xfrm>
          <a:prstGeom prst="rect">
            <a:avLst/>
          </a:prstGeom>
        </p:spPr>
      </p:pic>
      <p:pic>
        <p:nvPicPr>
          <p:cNvPr id="17" name="Image 16" descr="IMG_8465a.jpg"/>
          <p:cNvPicPr>
            <a:picLocks noChangeAspect="1"/>
          </p:cNvPicPr>
          <p:nvPr/>
        </p:nvPicPr>
        <p:blipFill>
          <a:blip r:embed="rId5" cstate="print"/>
          <a:srcRect l="12201" t="46459" r="29919" b="18132"/>
          <a:stretch>
            <a:fillRect/>
          </a:stretch>
        </p:blipFill>
        <p:spPr>
          <a:xfrm>
            <a:off x="0" y="3154732"/>
            <a:ext cx="9073008" cy="3703268"/>
          </a:xfrm>
          <a:prstGeom prst="rect">
            <a:avLst/>
          </a:prstGeom>
        </p:spPr>
      </p:pic>
      <p:pic>
        <p:nvPicPr>
          <p:cNvPr id="12" name="Image 11" descr="2010_0529ST-DIDIER0064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5" y="296652"/>
            <a:ext cx="8304923" cy="62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3528" y="112474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24&amp;25 juin 2011 – Mâcon (71) : </a:t>
            </a: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Championnats de France Minimes Critérium (1000m)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5536" y="205155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Les équipages minimes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242088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4x MF : Colin CROISE, Estelle AIT-OUABBAS, Marine DEPOORTER, Justine ROCH-PENET Barré par Mylène HAVAS				6</a:t>
            </a:r>
            <a:r>
              <a:rPr lang="fr-FR" baseline="30000" dirty="0" smtClean="0"/>
              <a:t>ème</a:t>
            </a:r>
            <a:r>
              <a:rPr lang="fr-FR" dirty="0" smtClean="0"/>
              <a:t> de la finale 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5536" y="45625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4x SH : O.EK, R.HINDRE, J.BEIGNON &amp; B.DEBLOCK		2</a:t>
            </a:r>
            <a:r>
              <a:rPr lang="fr-FR" baseline="30000" dirty="0" smtClean="0"/>
              <a:t>ème</a:t>
            </a:r>
            <a:r>
              <a:rPr lang="fr-FR" dirty="0" smtClean="0"/>
              <a:t> de la finale B soit 8</a:t>
            </a:r>
            <a:r>
              <a:rPr lang="fr-FR" baseline="30000" dirty="0" smtClean="0"/>
              <a:t>ème</a:t>
            </a:r>
            <a:endParaRPr lang="fr-FR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395536" y="493187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4x SH : S.ALLAIN, R.MATHIEU, C.ROY &amp; R.DI GIROLAMO	</a:t>
            </a:r>
            <a:r>
              <a:rPr lang="fr-FR" b="1" dirty="0" smtClean="0"/>
              <a:t>1</a:t>
            </a:r>
            <a:r>
              <a:rPr lang="fr-FR" b="1" baseline="30000" dirty="0" smtClean="0"/>
              <a:t>er</a:t>
            </a:r>
            <a:r>
              <a:rPr lang="fr-FR" b="1" dirty="0" smtClean="0"/>
              <a:t> de la finale A - OR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5536" y="4210055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2x SH : P.HOHWEILER &amp; S.PILLOU			21</a:t>
            </a:r>
            <a:r>
              <a:rPr lang="fr-FR" baseline="30000" dirty="0" smtClean="0"/>
              <a:t>ème</a:t>
            </a:r>
            <a:r>
              <a:rPr lang="fr-FR" dirty="0" smtClean="0"/>
              <a:t>, éliminés en repêchage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536" y="305618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2x MH : Maxence AITELHADJ, &amp; Lucas CHAUME 		6</a:t>
            </a:r>
            <a:r>
              <a:rPr lang="fr-FR" baseline="30000" dirty="0" smtClean="0"/>
              <a:t>ème</a:t>
            </a:r>
            <a:r>
              <a:rPr lang="fr-FR" dirty="0" smtClean="0"/>
              <a:t> de la finale A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95536" y="383898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2x SF : Marianne PIOT &amp; Sabine BEIGNON		</a:t>
            </a:r>
            <a:r>
              <a:rPr lang="fr-FR" b="1" dirty="0" smtClean="0"/>
              <a:t>2</a:t>
            </a:r>
            <a:r>
              <a:rPr lang="fr-FR" b="1" baseline="30000" dirty="0" smtClean="0"/>
              <a:t>ème</a:t>
            </a:r>
            <a:r>
              <a:rPr lang="fr-FR" b="1" dirty="0" smtClean="0"/>
              <a:t> de la finale A - ARGENT</a:t>
            </a:r>
            <a:endParaRPr lang="fr-FR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395536" y="340693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Les équipages seniors :</a:t>
            </a:r>
          </a:p>
        </p:txBody>
      </p:sp>
      <p:pic>
        <p:nvPicPr>
          <p:cNvPr id="24" name="Image 23" descr="IMGP4279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12576" y="0"/>
            <a:ext cx="11048927" cy="7371706"/>
          </a:xfrm>
          <a:prstGeom prst="rect">
            <a:avLst/>
          </a:prstGeom>
        </p:spPr>
      </p:pic>
      <p:pic>
        <p:nvPicPr>
          <p:cNvPr id="25" name="Image 24" descr="IMGP4085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56592" y="0"/>
            <a:ext cx="11013009" cy="7347742"/>
          </a:xfrm>
          <a:prstGeom prst="rect">
            <a:avLst/>
          </a:prstGeom>
        </p:spPr>
      </p:pic>
      <p:pic>
        <p:nvPicPr>
          <p:cNvPr id="26" name="Image 25" descr="IMG_7302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60648"/>
            <a:ext cx="9212891" cy="6146726"/>
          </a:xfrm>
          <a:prstGeom prst="rect">
            <a:avLst/>
          </a:prstGeom>
        </p:spPr>
      </p:pic>
      <p:pic>
        <p:nvPicPr>
          <p:cNvPr id="27" name="Image 26" descr="IMGP3862a.jpg"/>
          <p:cNvPicPr>
            <a:picLocks noChangeAspect="1"/>
          </p:cNvPicPr>
          <p:nvPr/>
        </p:nvPicPr>
        <p:blipFill>
          <a:blip r:embed="rId7" cstate="print"/>
          <a:srcRect t="15771" r="13775"/>
          <a:stretch>
            <a:fillRect/>
          </a:stretch>
        </p:blipFill>
        <p:spPr>
          <a:xfrm>
            <a:off x="179512" y="476672"/>
            <a:ext cx="9144000" cy="5959574"/>
          </a:xfrm>
          <a:prstGeom prst="rect">
            <a:avLst/>
          </a:prstGeom>
        </p:spPr>
      </p:pic>
      <p:pic>
        <p:nvPicPr>
          <p:cNvPr id="28" name="Image 27" descr="IMG_8572a.jpg"/>
          <p:cNvPicPr>
            <a:picLocks noChangeAspect="1"/>
          </p:cNvPicPr>
          <p:nvPr/>
        </p:nvPicPr>
        <p:blipFill>
          <a:blip r:embed="rId8" cstate="print"/>
          <a:srcRect t="18415" r="19860"/>
          <a:stretch>
            <a:fillRect/>
          </a:stretch>
        </p:blipFill>
        <p:spPr>
          <a:xfrm>
            <a:off x="-140305" y="266465"/>
            <a:ext cx="9320817" cy="6330887"/>
          </a:xfrm>
          <a:prstGeom prst="rect">
            <a:avLst/>
          </a:prstGeom>
        </p:spPr>
      </p:pic>
      <p:pic>
        <p:nvPicPr>
          <p:cNvPr id="30" name="Image 29" descr="IMG_771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72516" y="381000"/>
            <a:ext cx="9216516" cy="614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6" grpId="0"/>
      <p:bldP spid="12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3528" y="112474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 3 Juillet 2011 – Vichy (03) : </a:t>
            </a: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Championnats de France cadets &amp; juniors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5536" y="205155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Les équipages cadets 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5536" y="328846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2x CG : Nicolas AIT-OUABBAS &amp; Fabien CARSENAC	Eliminés aux repêchages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536" y="365779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4x CG : Fabien MAGRI-KERGOLOT, Florian CERVINI, Nicolas CHAUVET &amp; Adrien NICOLAS							4</a:t>
            </a:r>
            <a:r>
              <a:rPr lang="fr-FR" baseline="30000" dirty="0" smtClean="0"/>
              <a:t>ème</a:t>
            </a:r>
            <a:r>
              <a:rPr lang="fr-FR" dirty="0" smtClean="0"/>
              <a:t> de la finale C, soit 16</a:t>
            </a:r>
            <a:r>
              <a:rPr lang="fr-FR" baseline="30000" dirty="0" smtClean="0"/>
              <a:t>ème</a:t>
            </a:r>
            <a:r>
              <a:rPr lang="fr-FR" dirty="0" smtClean="0"/>
              <a:t>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5536" y="29359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1x CF : Alexandra TURCHI				1</a:t>
            </a:r>
            <a:r>
              <a:rPr lang="fr-FR" baseline="30000" dirty="0" smtClean="0"/>
              <a:t>ère</a:t>
            </a:r>
            <a:r>
              <a:rPr lang="fr-FR" dirty="0" smtClean="0"/>
              <a:t> de la finale B, soit 7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95536" y="25649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1x CF : Laure HAVAS				1</a:t>
            </a:r>
            <a:r>
              <a:rPr lang="fr-FR" baseline="30000" dirty="0" smtClean="0"/>
              <a:t>ère</a:t>
            </a:r>
            <a:r>
              <a:rPr lang="fr-FR" dirty="0" smtClean="0"/>
              <a:t> de la finale C, soit 13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</a:p>
        </p:txBody>
      </p:sp>
      <p:pic>
        <p:nvPicPr>
          <p:cNvPr id="12" name="Image 11" descr="championnat de france 2010.JPG"/>
          <p:cNvPicPr>
            <a:picLocks noChangeAspect="1"/>
          </p:cNvPicPr>
          <p:nvPr/>
        </p:nvPicPr>
        <p:blipFill>
          <a:blip r:embed="rId4" cstate="print"/>
          <a:srcRect t="11305"/>
          <a:stretch>
            <a:fillRect/>
          </a:stretch>
        </p:blipFill>
        <p:spPr>
          <a:xfrm>
            <a:off x="0" y="548680"/>
            <a:ext cx="9144000" cy="6082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6" grpId="0"/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705</Words>
  <Application>Microsoft Office PowerPoint</Application>
  <PresentationFormat>Affichage à l'écran (4:3)</PresentationFormat>
  <Paragraphs>105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DJAMAL</cp:lastModifiedBy>
  <cp:revision>70</cp:revision>
  <dcterms:modified xsi:type="dcterms:W3CDTF">2012-02-10T10:28:09Z</dcterms:modified>
</cp:coreProperties>
</file>